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8"/>
    <p:restoredTop sz="94631"/>
  </p:normalViewPr>
  <p:slideViewPr>
    <p:cSldViewPr snapToGrid="0" snapToObjects="1">
      <p:cViewPr>
        <p:scale>
          <a:sx n="121" d="100"/>
          <a:sy n="121" d="100"/>
        </p:scale>
        <p:origin x="20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2E8FC0-33C0-244B-9309-443CAD3B3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953B13-3A9C-5E45-BCB7-B96A1DF9F9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CE59D1-6835-5F4D-A84B-0FAD81BD7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18A64A-4531-FC48-9F69-5EFA14CE0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7675F6-7E52-7A42-95B8-FE368980E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19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A56B8D-4012-6249-9B4B-D0B6F8867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C75FB6-7354-FB46-AD26-1E8CFEC6A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E56B66-994C-E947-A6AF-1D2185D43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4D7F14-376B-014C-8096-029730636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B94B1B-6127-BF4A-8AD4-105F8073C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04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3F5824E-25E8-DA41-BAF7-F6DDED2F8B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171383F-E172-8F4F-AD8B-99E0CBC03C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40C940-9D7E-744F-AAD5-A0E747F29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8608BD-E841-0B4F-832D-9CB2BACF7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E0CD8F-95C2-7643-AA79-DC279CFD6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53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0478F-9DCB-A04C-9C73-2D74D25D4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ED7C04-B412-824E-8B1D-CFB7316D9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B8016B-B0EE-A74D-9D95-75B4C4699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FDBBCD-53BE-BD45-BADB-6CB3B5867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EF6B5A-D3C8-B744-A4DE-D3EC5D0B6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38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BFD4C8-DD59-854A-8809-74EA938A3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015F7B-5121-E54C-B869-B60013728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2856D2-1836-C745-8A03-DA02F619A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821A23-407C-494B-A8E4-2B2A7D0D6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463A8-33A3-184C-9D72-8950F157C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08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497A7-6E30-FE45-8D09-72A1CC2C7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6C86A4-6B13-B144-90A4-C40EE6C965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F3E1AD-CF28-9448-9093-44A2F8C12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0CF294-2915-B745-A6E0-3D5A95817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827D08-931A-C44B-898C-648295B48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8DEC57-44AA-6C47-8ADD-BF43C3D8C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2636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FC607A-466C-6141-8E01-576E5BB53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921C05-0E4E-6748-AF68-3243358FB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0AECDD1-486A-0140-9BB4-445C7AE52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5E6DE4-65B1-4242-A697-E47964931A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CF2606-A83F-BC4E-A439-5CF041B17C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EB9C903-7CC5-1944-822F-3A4ACCF8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24B206B-16BD-4048-A2D1-9A3DC8821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30849C4-F9DA-0140-A073-1EB482D39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2891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B94AB0-4C6B-924F-B11E-6BEF64A8E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D409FEC-DFC2-294C-9488-B89333AF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9C38235-F3DE-0D47-9490-91D6F0F5B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74A035F-4070-2646-9DFB-2FEA07550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5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3F02F6B-BC25-A04D-B276-E25AA76CD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F20A5E0-C00C-E14D-82FB-F3E278EB3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3116D1-A15D-EC48-A694-7D97F832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924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049A6A-EB1B-CC4D-A7D3-C649648C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9CD76F-E85D-1442-8860-03EFD175D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9530A4-25AA-6C40-8834-225329135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2EDF52-6399-8841-BB56-EC90F15CB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359391-00E7-9D40-B264-FC37A8466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09FEA1-3832-D746-9C4B-416588741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573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40AD49-5605-D840-809E-BE8DFA7D2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E269AD8-B9BB-1747-BCB9-6278A73ECB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D57D96-8C1D-D645-BBA9-DE33C50FA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938E5C-E033-5643-9C8D-C21EF6DA8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73F40F-8614-7E4A-B30D-2F171A27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CFA4C8-2F88-C746-9331-5ED9A8AF8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4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F4D672E-CFD8-B445-83BB-CBC3138F4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7A6CB4-6A64-A342-BF67-3E75FBC66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4B36A1-9449-424B-918A-B9C570AF22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DDC51-C8B1-5E4A-B6C7-538267E2D9D4}" type="datetimeFigureOut">
              <a:rPr kumimoji="1" lang="ja-JP" altLang="en-US" smtClean="0"/>
              <a:t>2024/1/30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693B10-A2DA-514C-A3C9-E3D1ACCD2F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A2C373-CBC0-544D-9331-A9A1454F7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36021-EE1D-8B43-8B10-210090FF74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15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B92E9D-2491-2B43-990A-C48127ACEF94}"/>
              </a:ext>
            </a:extLst>
          </p:cNvPr>
          <p:cNvSpPr txBox="1"/>
          <p:nvPr/>
        </p:nvSpPr>
        <p:spPr>
          <a:xfrm>
            <a:off x="486382" y="379069"/>
            <a:ext cx="547007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　歯科医院スタッフ</a:t>
            </a:r>
            <a:endParaRPr kumimoji="1" lang="en-US" altLang="ja-JP" sz="28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r>
              <a:rPr kumimoji="1" lang="ja-JP" altLang="en-US" sz="4000">
                <a:solidFill>
                  <a:srgbClr val="FF0000"/>
                </a:solidFill>
                <a:latin typeface="07YasashisaGothic" panose="02000600000000000000" pitchFamily="2" charset="-128"/>
                <a:ea typeface="07YasashisaGothic" panose="02000600000000000000" pitchFamily="2" charset="-128"/>
              </a:rPr>
              <a:t>募集</a:t>
            </a:r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しています！</a:t>
            </a:r>
          </a:p>
        </p:txBody>
      </p:sp>
      <p:pic>
        <p:nvPicPr>
          <p:cNvPr id="1026" name="Picture 2" descr="看護師・看護婦・ナースのイラスト（帽子なし）">
            <a:extLst>
              <a:ext uri="{FF2B5EF4-FFF2-40B4-BE49-F238E27FC236}">
                <a16:creationId xmlns:a16="http://schemas.microsoft.com/office/drawing/2014/main" id="{760B31F6-BA28-CA4E-80B6-524A08FFE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482" y="2916049"/>
            <a:ext cx="1962148" cy="205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0D03BF3-958C-7E4D-8F42-5FAB0A65EE66}"/>
              </a:ext>
            </a:extLst>
          </p:cNvPr>
          <p:cNvSpPr txBox="1"/>
          <p:nvPr/>
        </p:nvSpPr>
        <p:spPr>
          <a:xfrm>
            <a:off x="327929" y="2264329"/>
            <a:ext cx="6202139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　　</a:t>
            </a:r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歯科助手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(</a:t>
            </a:r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正社員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)</a:t>
            </a:r>
          </a:p>
          <a:p>
            <a:endParaRPr kumimoji="1" lang="en-US" altLang="ja-JP" sz="28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月給／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16 〜 18</a:t>
            </a:r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万円</a:t>
            </a:r>
            <a:endParaRPr kumimoji="1" lang="en-US" altLang="ja-JP" sz="28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r>
              <a:rPr kumimoji="1" lang="en-US" altLang="ja-JP" sz="20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※</a:t>
            </a:r>
            <a:r>
              <a:rPr kumimoji="1" lang="ja-JP" altLang="en-US" sz="2000">
                <a:latin typeface="07YasashisaGothic" panose="02000600000000000000" pitchFamily="2" charset="-128"/>
                <a:ea typeface="07YasashisaGothic" panose="02000600000000000000" pitchFamily="2" charset="-128"/>
              </a:rPr>
              <a:t>経験・能力考慮します</a:t>
            </a:r>
            <a:endParaRPr kumimoji="1" lang="en-US" altLang="ja-JP" sz="20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r>
              <a:rPr kumimoji="1" lang="en-US" altLang="ja-JP" sz="20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※</a:t>
            </a:r>
            <a:r>
              <a:rPr kumimoji="1" lang="ja-JP" altLang="en-US" sz="2000">
                <a:latin typeface="07YasashisaGothic" panose="02000600000000000000" pitchFamily="2" charset="-128"/>
                <a:ea typeface="07YasashisaGothic" panose="02000600000000000000" pitchFamily="2" charset="-128"/>
              </a:rPr>
              <a:t>試用期間あり</a:t>
            </a:r>
            <a:endParaRPr kumimoji="1" lang="en-US" altLang="ja-JP" sz="20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endParaRPr kumimoji="1" lang="en-US" altLang="ja-JP" sz="20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時間／①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8</a:t>
            </a:r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：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30〜19</a:t>
            </a:r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：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00</a:t>
            </a:r>
          </a:p>
          <a:p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　　　②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8</a:t>
            </a:r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：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30〜13</a:t>
            </a:r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：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00</a:t>
            </a:r>
            <a:r>
              <a:rPr kumimoji="1" lang="ja-JP" altLang="en-US" sz="2000">
                <a:latin typeface="07YasashisaGothic" panose="02000600000000000000" pitchFamily="2" charset="-128"/>
                <a:ea typeface="07YasashisaGothic" panose="02000600000000000000" pitchFamily="2" charset="-128"/>
              </a:rPr>
              <a:t>（休憩なし）</a:t>
            </a:r>
            <a:endParaRPr kumimoji="1" lang="en-US" altLang="ja-JP" sz="20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r>
              <a:rPr kumimoji="1" lang="ja-JP" altLang="en-US" sz="2000">
                <a:latin typeface="07YasashisaGothic" panose="02000600000000000000" pitchFamily="2" charset="-128"/>
                <a:ea typeface="07YasashisaGothic" panose="02000600000000000000" pitchFamily="2" charset="-128"/>
              </a:rPr>
              <a:t>　　　　</a:t>
            </a:r>
            <a:r>
              <a:rPr kumimoji="1" lang="en-US" altLang="ja-JP" sz="20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※</a:t>
            </a:r>
            <a:r>
              <a:rPr kumimoji="1" lang="ja-JP" altLang="en-US" sz="2000">
                <a:latin typeface="07YasashisaGothic" panose="02000600000000000000" pitchFamily="2" charset="-128"/>
                <a:ea typeface="07YasashisaGothic" panose="02000600000000000000" pitchFamily="2" charset="-128"/>
              </a:rPr>
              <a:t>シフトは希望に応じます。</a:t>
            </a:r>
            <a:endParaRPr kumimoji="1" lang="en-US" altLang="ja-JP" sz="20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endParaRPr kumimoji="1" lang="en-US" altLang="ja-JP" sz="20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休日／日曜日・祝日</a:t>
            </a:r>
            <a:endParaRPr kumimoji="1" lang="en-US" altLang="ja-JP" sz="28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　　　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GW</a:t>
            </a:r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・お盆・年末年始</a:t>
            </a:r>
            <a:endParaRPr kumimoji="1" lang="en-US" altLang="ja-JP" sz="28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endParaRPr kumimoji="1" lang="en-US" altLang="ja-JP" sz="28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r>
              <a:rPr kumimoji="1" lang="ja-JP" altLang="en-US" sz="2400">
                <a:latin typeface="07YasashisaGothic" panose="02000600000000000000" pitchFamily="2" charset="-128"/>
                <a:ea typeface="07YasashisaGothic" panose="02000600000000000000" pitchFamily="2" charset="-128"/>
              </a:rPr>
              <a:t>まずはお電話の上、履歴書（写貼）ご持参ください。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A43C24-60FC-654A-BAD9-66D051B3F4F0}"/>
              </a:ext>
            </a:extLst>
          </p:cNvPr>
          <p:cNvSpPr txBox="1"/>
          <p:nvPr/>
        </p:nvSpPr>
        <p:spPr>
          <a:xfrm>
            <a:off x="327929" y="1554173"/>
            <a:ext cx="48013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女性の視点や考えを取り入れ、</a:t>
            </a:r>
            <a:endParaRPr kumimoji="1" lang="en-US" altLang="ja-JP" dirty="0"/>
          </a:p>
          <a:p>
            <a:r>
              <a:rPr kumimoji="1" lang="ja-JP" altLang="en-US"/>
              <a:t>働きやすい環境づくりを取り組んでいます！</a:t>
            </a:r>
            <a:endParaRPr kumimoji="1" lang="en-US" altLang="ja-JP" dirty="0"/>
          </a:p>
          <a:p>
            <a:endParaRPr kumimoji="1" lang="ja-JP" altLang="en-US"/>
          </a:p>
        </p:txBody>
      </p:sp>
      <p:pic>
        <p:nvPicPr>
          <p:cNvPr id="1030" name="Picture 6" descr="「募集中！」のイラスト文字">
            <a:extLst>
              <a:ext uri="{FF2B5EF4-FFF2-40B4-BE49-F238E27FC236}">
                <a16:creationId xmlns:a16="http://schemas.microsoft.com/office/drawing/2014/main" id="{E69F7B7B-26DA-D142-AFEF-F73D20520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561" y="232526"/>
            <a:ext cx="2510126" cy="139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124A3885-F193-2748-A172-B553E7F6B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28" y="2736396"/>
            <a:ext cx="5105919" cy="31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4FC58E45-98DB-3040-98EB-17DE19738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82" y="7953571"/>
            <a:ext cx="5604125" cy="398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53A0EC7-B5CC-5542-BBA6-95F8D9997CA0}"/>
              </a:ext>
            </a:extLst>
          </p:cNvPr>
          <p:cNvSpPr txBox="1"/>
          <p:nvPr/>
        </p:nvSpPr>
        <p:spPr>
          <a:xfrm>
            <a:off x="1807984" y="8340199"/>
            <a:ext cx="42825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>
                <a:latin typeface="07YasashisaGothic" panose="02000600000000000000" pitchFamily="2" charset="-128"/>
                <a:ea typeface="07YasashisaGothic" panose="02000600000000000000" pitchFamily="2" charset="-128"/>
              </a:rPr>
              <a:t>医療法人クローバー</a:t>
            </a:r>
            <a:endParaRPr lang="en-US" altLang="ja-JP" sz="20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r>
              <a:rPr kumimoji="1" lang="ja-JP" altLang="en-US" sz="2400">
                <a:latin typeface="07YasashisaGothic" panose="02000600000000000000" pitchFamily="2" charset="-128"/>
                <a:ea typeface="07YasashisaGothic" panose="02000600000000000000" pitchFamily="2" charset="-128"/>
              </a:rPr>
              <a:t>たかはし・歯科クリニック</a:t>
            </a:r>
            <a:endParaRPr kumimoji="1" lang="en-US" altLang="ja-JP" sz="24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endParaRPr kumimoji="1" lang="en-US" altLang="ja-JP" sz="20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  <a:p>
            <a:endParaRPr kumimoji="1" lang="en-US" altLang="ja-JP" sz="20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</p:txBody>
      </p:sp>
      <p:pic>
        <p:nvPicPr>
          <p:cNvPr id="1036" name="Picture 12" descr="黒電話のイラスト">
            <a:extLst>
              <a:ext uri="{FF2B5EF4-FFF2-40B4-BE49-F238E27FC236}">
                <a16:creationId xmlns:a16="http://schemas.microsoft.com/office/drawing/2014/main" id="{4E9AE5F1-9272-9E4D-98EB-8AA0FB433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44" y="8999856"/>
            <a:ext cx="774878" cy="63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22C19B39-E710-3A4B-8258-B67856C6B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127" y="9214733"/>
            <a:ext cx="3913647" cy="458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3C56C30-67E4-764D-AE35-20E7F9129532}"/>
              </a:ext>
            </a:extLst>
          </p:cNvPr>
          <p:cNvSpPr txBox="1"/>
          <p:nvPr/>
        </p:nvSpPr>
        <p:spPr>
          <a:xfrm>
            <a:off x="1807984" y="9110099"/>
            <a:ext cx="38019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>
                <a:latin typeface="07YasashisaGothic" panose="02000600000000000000" pitchFamily="2" charset="-128"/>
                <a:ea typeface="07YasashisaGothic" panose="02000600000000000000" pitchFamily="2" charset="-128"/>
              </a:rPr>
              <a:t>　</a:t>
            </a:r>
            <a:r>
              <a:rPr kumimoji="1"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0949−23−</a:t>
            </a:r>
            <a:r>
              <a:rPr lang="en-US" altLang="ja-JP" sz="2800" dirty="0">
                <a:latin typeface="07YasashisaGothic" panose="02000600000000000000" pitchFamily="2" charset="-128"/>
                <a:ea typeface="07YasashisaGothic" panose="02000600000000000000" pitchFamily="2" charset="-128"/>
              </a:rPr>
              <a:t>3670</a:t>
            </a:r>
            <a:endParaRPr kumimoji="1" lang="en-US" altLang="ja-JP" sz="2800" dirty="0">
              <a:latin typeface="07YasashisaGothic" panose="02000600000000000000" pitchFamily="2" charset="-128"/>
              <a:ea typeface="07YasashisaGothic" panose="02000600000000000000" pitchFamily="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3750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110</Words>
  <Application>Microsoft Macintosh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07YasashisaGothic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teeth.love@me.com</dc:creator>
  <cp:lastModifiedBy>teeth.love@me.com</cp:lastModifiedBy>
  <cp:revision>1</cp:revision>
  <dcterms:created xsi:type="dcterms:W3CDTF">2024-01-30T05:50:32Z</dcterms:created>
  <dcterms:modified xsi:type="dcterms:W3CDTF">2024-01-30T08:40:39Z</dcterms:modified>
</cp:coreProperties>
</file>